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 snapToGrid="0">
      <p:cViewPr varScale="1">
        <p:scale>
          <a:sx n="17" d="100"/>
          <a:sy n="17" d="100"/>
        </p:scale>
        <p:origin x="7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0" y="4489452"/>
            <a:ext cx="32918400" cy="955040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4408152"/>
            <a:ext cx="32918400" cy="6623048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09F-3CDE-40FE-A17D-D91ED700E25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7B1B-179B-436C-97F6-285EFC8D0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58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09F-3CDE-40FE-A17D-D91ED700E25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7B1B-179B-436C-97F6-285EFC8D0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56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0" y="1460500"/>
            <a:ext cx="9464040" cy="23247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0" y="1460500"/>
            <a:ext cx="27843480" cy="23247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09F-3CDE-40FE-A17D-D91ED700E25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7B1B-179B-436C-97F6-285EFC8D0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1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09F-3CDE-40FE-A17D-D91ED700E25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7B1B-179B-436C-97F6-285EFC8D0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38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0" y="6838954"/>
            <a:ext cx="37856160" cy="11410948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0" y="18357854"/>
            <a:ext cx="37856160" cy="6000748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09F-3CDE-40FE-A17D-D91ED700E25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7B1B-179B-436C-97F6-285EFC8D0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81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7302500"/>
            <a:ext cx="186537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7302500"/>
            <a:ext cx="186537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09F-3CDE-40FE-A17D-D91ED700E25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7B1B-179B-436C-97F6-285EFC8D0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0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460502"/>
            <a:ext cx="37856160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39" y="6724652"/>
            <a:ext cx="18568033" cy="329564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39" y="10020300"/>
            <a:ext cx="18568033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0" y="6724652"/>
            <a:ext cx="18659477" cy="329564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0" y="10020300"/>
            <a:ext cx="18659477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09F-3CDE-40FE-A17D-D91ED700E25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7B1B-179B-436C-97F6-285EFC8D0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8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09F-3CDE-40FE-A17D-D91ED700E25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7B1B-179B-436C-97F6-285EFC8D0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09F-3CDE-40FE-A17D-D91ED700E25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7B1B-179B-436C-97F6-285EFC8D0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5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9" y="1828800"/>
            <a:ext cx="14156053" cy="640080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3949702"/>
            <a:ext cx="22219920" cy="194945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9" y="8229600"/>
            <a:ext cx="14156053" cy="1524635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09F-3CDE-40FE-A17D-D91ED700E25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7B1B-179B-436C-97F6-285EFC8D0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3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9" y="1828800"/>
            <a:ext cx="14156053" cy="640080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3949702"/>
            <a:ext cx="22219920" cy="194945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9" y="8229600"/>
            <a:ext cx="14156053" cy="1524635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309F-3CDE-40FE-A17D-D91ED700E25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7B1B-179B-436C-97F6-285EFC8D0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460502"/>
            <a:ext cx="3785616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7302500"/>
            <a:ext cx="3785616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25425402"/>
            <a:ext cx="98755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C309F-3CDE-40FE-A17D-D91ED700E25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25425402"/>
            <a:ext cx="1481328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25425402"/>
            <a:ext cx="98755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77B1B-179B-436C-97F6-285EFC8D0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3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711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stream</dc:creator>
  <cp:lastModifiedBy>Tyler George</cp:lastModifiedBy>
  <cp:revision>1</cp:revision>
  <dcterms:created xsi:type="dcterms:W3CDTF">2021-07-07T14:42:46Z</dcterms:created>
  <dcterms:modified xsi:type="dcterms:W3CDTF">2021-12-07T22:07:08Z</dcterms:modified>
</cp:coreProperties>
</file>